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5119350" cy="10439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450" y="-18"/>
      </p:cViewPr>
      <p:guideLst>
        <p:guide orient="horz" pos="328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08486"/>
            <a:ext cx="12851448" cy="3634458"/>
          </a:xfrm>
        </p:spPr>
        <p:txBody>
          <a:bodyPr anchor="b"/>
          <a:lstStyle>
            <a:lvl1pPr algn="ctr">
              <a:defRPr sz="913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20" y="5483102"/>
            <a:ext cx="11339513" cy="2520438"/>
          </a:xfrm>
        </p:spPr>
        <p:txBody>
          <a:bodyPr/>
          <a:lstStyle>
            <a:lvl1pPr marL="0" indent="0" algn="ctr">
              <a:buNone/>
              <a:defRPr sz="3653"/>
            </a:lvl1pPr>
            <a:lvl2pPr marL="695950" indent="0" algn="ctr">
              <a:buNone/>
              <a:defRPr sz="3044"/>
            </a:lvl2pPr>
            <a:lvl3pPr marL="1391900" indent="0" algn="ctr">
              <a:buNone/>
              <a:defRPr sz="2740"/>
            </a:lvl3pPr>
            <a:lvl4pPr marL="2087850" indent="0" algn="ctr">
              <a:buNone/>
              <a:defRPr sz="2436"/>
            </a:lvl4pPr>
            <a:lvl5pPr marL="2783799" indent="0" algn="ctr">
              <a:buNone/>
              <a:defRPr sz="2436"/>
            </a:lvl5pPr>
            <a:lvl6pPr marL="3479749" indent="0" algn="ctr">
              <a:buNone/>
              <a:defRPr sz="2436"/>
            </a:lvl6pPr>
            <a:lvl7pPr marL="4175699" indent="0" algn="ctr">
              <a:buNone/>
              <a:defRPr sz="2436"/>
            </a:lvl7pPr>
            <a:lvl8pPr marL="4871649" indent="0" algn="ctr">
              <a:buNone/>
              <a:defRPr sz="2436"/>
            </a:lvl8pPr>
            <a:lvl9pPr marL="5567599" indent="0" algn="ctr">
              <a:buNone/>
              <a:defRPr sz="2436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5429-2E09-42F3-96FB-D259F5E8EA2D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E358-3919-44AB-8E31-0F14977754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20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5429-2E09-42F3-96FB-D259F5E8EA2D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E358-3919-44AB-8E31-0F14977754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10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55803"/>
            <a:ext cx="3260110" cy="884690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7" y="555803"/>
            <a:ext cx="9591338" cy="884690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5429-2E09-42F3-96FB-D259F5E8EA2D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E358-3919-44AB-8E31-0F14977754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59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5429-2E09-42F3-96FB-D259F5E8EA2D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E358-3919-44AB-8E31-0F14977754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52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3" y="2602603"/>
            <a:ext cx="13040439" cy="4342500"/>
          </a:xfrm>
        </p:spPr>
        <p:txBody>
          <a:bodyPr anchor="b"/>
          <a:lstStyle>
            <a:lvl1pPr>
              <a:defRPr sz="913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3" y="6986185"/>
            <a:ext cx="13040439" cy="2283618"/>
          </a:xfrm>
        </p:spPr>
        <p:txBody>
          <a:bodyPr/>
          <a:lstStyle>
            <a:lvl1pPr marL="0" indent="0">
              <a:buNone/>
              <a:defRPr sz="3653">
                <a:solidFill>
                  <a:schemeClr val="tx1"/>
                </a:solidFill>
              </a:defRPr>
            </a:lvl1pPr>
            <a:lvl2pPr marL="69595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2pPr>
            <a:lvl3pPr marL="139190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3pPr>
            <a:lvl4pPr marL="208785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4pPr>
            <a:lvl5pPr marL="27837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5pPr>
            <a:lvl6pPr marL="34797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6pPr>
            <a:lvl7pPr marL="41756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7pPr>
            <a:lvl8pPr marL="48716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8pPr>
            <a:lvl9pPr marL="55675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5429-2E09-42F3-96FB-D259F5E8EA2D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E358-3919-44AB-8E31-0F14977754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57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779007"/>
            <a:ext cx="6425724" cy="66237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779007"/>
            <a:ext cx="6425724" cy="66237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5429-2E09-42F3-96FB-D259F5E8EA2D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E358-3919-44AB-8E31-0F14977754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41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555805"/>
            <a:ext cx="13040439" cy="201780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7" y="2559104"/>
            <a:ext cx="6396193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7" y="3813281"/>
            <a:ext cx="6396193" cy="56087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3" y="2559104"/>
            <a:ext cx="6427693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3" y="3813281"/>
            <a:ext cx="6427693" cy="56087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5429-2E09-42F3-96FB-D259F5E8EA2D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E358-3919-44AB-8E31-0F14977754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82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5429-2E09-42F3-96FB-D259F5E8EA2D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E358-3919-44AB-8E31-0F14977754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94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5429-2E09-42F3-96FB-D259F5E8EA2D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E358-3919-44AB-8E31-0F14977754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80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695960"/>
            <a:ext cx="4876384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4" y="1503083"/>
            <a:ext cx="7654171" cy="7418740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6" y="3131820"/>
            <a:ext cx="4876384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5429-2E09-42F3-96FB-D259F5E8EA2D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E358-3919-44AB-8E31-0F14977754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45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695960"/>
            <a:ext cx="4876384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4" y="1503083"/>
            <a:ext cx="7654171" cy="7418740"/>
          </a:xfrm>
        </p:spPr>
        <p:txBody>
          <a:bodyPr anchor="t"/>
          <a:lstStyle>
            <a:lvl1pPr marL="0" indent="0">
              <a:buNone/>
              <a:defRPr sz="4871"/>
            </a:lvl1pPr>
            <a:lvl2pPr marL="695950" indent="0">
              <a:buNone/>
              <a:defRPr sz="4262"/>
            </a:lvl2pPr>
            <a:lvl3pPr marL="1391900" indent="0">
              <a:buNone/>
              <a:defRPr sz="3653"/>
            </a:lvl3pPr>
            <a:lvl4pPr marL="2087850" indent="0">
              <a:buNone/>
              <a:defRPr sz="3044"/>
            </a:lvl4pPr>
            <a:lvl5pPr marL="2783799" indent="0">
              <a:buNone/>
              <a:defRPr sz="3044"/>
            </a:lvl5pPr>
            <a:lvl6pPr marL="3479749" indent="0">
              <a:buNone/>
              <a:defRPr sz="3044"/>
            </a:lvl6pPr>
            <a:lvl7pPr marL="4175699" indent="0">
              <a:buNone/>
              <a:defRPr sz="3044"/>
            </a:lvl7pPr>
            <a:lvl8pPr marL="4871649" indent="0">
              <a:buNone/>
              <a:defRPr sz="3044"/>
            </a:lvl8pPr>
            <a:lvl9pPr marL="5567599" indent="0">
              <a:buNone/>
              <a:defRPr sz="304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6" y="3131820"/>
            <a:ext cx="4876384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5429-2E09-42F3-96FB-D259F5E8EA2D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E358-3919-44AB-8E31-0F14977754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55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7" y="555805"/>
            <a:ext cx="13040439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7" y="2779007"/>
            <a:ext cx="13040439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675782"/>
            <a:ext cx="340185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75429-2E09-42F3-96FB-D259F5E8EA2D}" type="datetimeFigureOut">
              <a:rPr lang="fr-FR" smtClean="0"/>
              <a:t>21/07/2021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6" y="9675782"/>
            <a:ext cx="5102781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675782"/>
            <a:ext cx="340185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4E358-3919-44AB-8E31-0F14977754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52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91900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975" indent="-347975" algn="l" defTabSz="1391900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392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D82971B-4DC8-443D-B37B-E064ED224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" y="0"/>
            <a:ext cx="5219700" cy="52197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C7EB1C-6FDB-43C2-B6AC-9C6D774B9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2" t="15539" r="16372" b="35314"/>
          <a:stretch/>
        </p:blipFill>
        <p:spPr>
          <a:xfrm>
            <a:off x="6945064" y="-42674"/>
            <a:ext cx="7880724" cy="52197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F2DD93-B450-4242-9671-F5EA3D812EF2}"/>
              </a:ext>
            </a:extLst>
          </p:cNvPr>
          <p:cNvSpPr txBox="1"/>
          <p:nvPr/>
        </p:nvSpPr>
        <p:spPr>
          <a:xfrm>
            <a:off x="2510249" y="640884"/>
            <a:ext cx="4404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0C3E93"/>
                </a:solidFill>
              </a:rPr>
              <a:t>Nom de l’opération: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456CB5-5DB4-4CF4-9ED5-720818653E64}"/>
              </a:ext>
            </a:extLst>
          </p:cNvPr>
          <p:cNvSpPr txBox="1"/>
          <p:nvPr/>
        </p:nvSpPr>
        <p:spPr>
          <a:xfrm>
            <a:off x="877758" y="2221318"/>
            <a:ext cx="4404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0C3E93"/>
                </a:solidFill>
              </a:rPr>
              <a:t>Objectifs de l’opération: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09CEB6-A4B8-4568-9C62-700A9F7FA599}"/>
              </a:ext>
            </a:extLst>
          </p:cNvPr>
          <p:cNvSpPr txBox="1"/>
          <p:nvPr/>
        </p:nvSpPr>
        <p:spPr>
          <a:xfrm>
            <a:off x="7937519" y="5219699"/>
            <a:ext cx="6484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0C3E93"/>
                </a:solidFill>
              </a:rPr>
              <a:t>UNION EUROPÉENNE</a:t>
            </a:r>
          </a:p>
          <a:p>
            <a:pPr algn="ctr"/>
            <a:r>
              <a:rPr lang="fr-FR" sz="3600" dirty="0">
                <a:solidFill>
                  <a:srgbClr val="0C3E93"/>
                </a:solidFill>
              </a:rPr>
              <a:t>Fonds Européen Agricole pour le Développement Rural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02A4646-5E1A-4CCC-B8BD-D4B25E879773}"/>
              </a:ext>
            </a:extLst>
          </p:cNvPr>
          <p:cNvSpPr txBox="1"/>
          <p:nvPr/>
        </p:nvSpPr>
        <p:spPr>
          <a:xfrm>
            <a:off x="8054641" y="7383274"/>
            <a:ext cx="6702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C3E93"/>
                </a:solidFill>
              </a:rPr>
              <a:t>Montants accordés:</a:t>
            </a:r>
          </a:p>
          <a:p>
            <a:r>
              <a:rPr lang="fr-FR" sz="2400" b="1" dirty="0"/>
              <a:t>Union Européenne:</a:t>
            </a:r>
          </a:p>
          <a:p>
            <a:r>
              <a:rPr lang="fr-FR" sz="2400" b="1" dirty="0"/>
              <a:t>Région SUD Provence Alpes Côte d’Azur:</a:t>
            </a:r>
          </a:p>
          <a:p>
            <a:r>
              <a:rPr lang="fr-FR" sz="2400" b="1" dirty="0"/>
              <a:t>Département des Alpes de Haute-Provence:</a:t>
            </a:r>
          </a:p>
          <a:p>
            <a:r>
              <a:rPr lang="fr-FR" sz="2400" i="1" dirty="0"/>
              <a:t>Montant total accordé: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29C648-730E-48F5-8CBB-AF9C95BF01AF}"/>
              </a:ext>
            </a:extLst>
          </p:cNvPr>
          <p:cNvSpPr/>
          <p:nvPr/>
        </p:nvSpPr>
        <p:spPr>
          <a:xfrm>
            <a:off x="0" y="10070067"/>
            <a:ext cx="15119350" cy="369332"/>
          </a:xfrm>
          <a:prstGeom prst="rect">
            <a:avLst/>
          </a:prstGeom>
          <a:solidFill>
            <a:srgbClr val="0C3E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>
                <a:ln>
                  <a:solidFill>
                    <a:schemeClr val="bg1"/>
                  </a:solidFill>
                </a:ln>
                <a:latin typeface="+mj-lt"/>
              </a:rPr>
              <a:t>L’Europe investit dans les zones rurales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E45197B-04E4-4069-8448-AE099CA1E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56" y="5026796"/>
            <a:ext cx="1459644" cy="14596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B61FFF7-2B7D-4B25-9AD0-D266B864C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2" y="4666982"/>
            <a:ext cx="3846638" cy="221911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0BC5881-E831-4165-9202-526F238C3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47" y="7043282"/>
            <a:ext cx="2730550" cy="101030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9D4C7CA-F765-494F-8480-7CA9792C9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4" y="8432557"/>
            <a:ext cx="2804369" cy="12636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8F3D0A1-CB1A-45CD-AF0E-466EE0DE29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7" y="8460340"/>
            <a:ext cx="3518187" cy="10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088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46</Words>
  <Application>Microsoft Office PowerPoint</Application>
  <PresentationFormat>Personnalisé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JOSEPH</dc:creator>
  <cp:lastModifiedBy>Jérôme JOSEPH</cp:lastModifiedBy>
  <cp:revision>10</cp:revision>
  <dcterms:created xsi:type="dcterms:W3CDTF">2021-07-21T12:55:02Z</dcterms:created>
  <dcterms:modified xsi:type="dcterms:W3CDTF">2021-07-21T14:29:12Z</dcterms:modified>
</cp:coreProperties>
</file>